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8" r:id="rId2"/>
    <p:sldMasterId id="214748370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18DD5-9E69-456D-AA44-AB0479FE73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0F8632-E62E-435E-944A-1E2539547354}">
      <dgm:prSet/>
      <dgm:spPr/>
      <dgm:t>
        <a:bodyPr/>
        <a:lstStyle/>
        <a:p>
          <a:r>
            <a:rPr lang="en-US"/>
            <a:t>Stay Home</a:t>
          </a:r>
        </a:p>
      </dgm:t>
    </dgm:pt>
    <dgm:pt modelId="{52675BD7-8DA9-443C-AC89-A8222DFCFAD1}" type="parTrans" cxnId="{CCF5CD0F-2983-42A3-BAF3-E6EB0CB9AD3F}">
      <dgm:prSet/>
      <dgm:spPr/>
      <dgm:t>
        <a:bodyPr/>
        <a:lstStyle/>
        <a:p>
          <a:endParaRPr lang="en-US"/>
        </a:p>
      </dgm:t>
    </dgm:pt>
    <dgm:pt modelId="{262E0B77-F6ED-40EC-AA23-4CD0EBAA9150}" type="sibTrans" cxnId="{CCF5CD0F-2983-42A3-BAF3-E6EB0CB9AD3F}">
      <dgm:prSet/>
      <dgm:spPr/>
      <dgm:t>
        <a:bodyPr/>
        <a:lstStyle/>
        <a:p>
          <a:endParaRPr lang="en-US"/>
        </a:p>
      </dgm:t>
    </dgm:pt>
    <dgm:pt modelId="{62F38A42-71FE-4A1B-AFBD-F4F56D40C422}">
      <dgm:prSet/>
      <dgm:spPr/>
      <dgm:t>
        <a:bodyPr/>
        <a:lstStyle/>
        <a:p>
          <a:r>
            <a:rPr lang="en-US"/>
            <a:t>Stay Safe</a:t>
          </a:r>
        </a:p>
      </dgm:t>
    </dgm:pt>
    <dgm:pt modelId="{752E998E-DC27-479F-AB3D-D5F4F4E19B7B}" type="parTrans" cxnId="{EF85710B-5E1C-4513-AF79-5E030A082DC6}">
      <dgm:prSet/>
      <dgm:spPr/>
      <dgm:t>
        <a:bodyPr/>
        <a:lstStyle/>
        <a:p>
          <a:endParaRPr lang="en-US"/>
        </a:p>
      </dgm:t>
    </dgm:pt>
    <dgm:pt modelId="{71F354F3-1083-4179-8B06-28E03CDF9B5A}" type="sibTrans" cxnId="{EF85710B-5E1C-4513-AF79-5E030A082DC6}">
      <dgm:prSet/>
      <dgm:spPr/>
      <dgm:t>
        <a:bodyPr/>
        <a:lstStyle/>
        <a:p>
          <a:endParaRPr lang="en-US"/>
        </a:p>
      </dgm:t>
    </dgm:pt>
    <dgm:pt modelId="{CEDB66AC-ED27-4103-90EE-4A43B22D9640}" type="pres">
      <dgm:prSet presAssocID="{CC518DD5-9E69-456D-AA44-AB0479FE73DE}" presName="linear" presStyleCnt="0">
        <dgm:presLayoutVars>
          <dgm:animLvl val="lvl"/>
          <dgm:resizeHandles val="exact"/>
        </dgm:presLayoutVars>
      </dgm:prSet>
      <dgm:spPr/>
    </dgm:pt>
    <dgm:pt modelId="{06163143-AA36-4C04-921D-80A62C807DD4}" type="pres">
      <dgm:prSet presAssocID="{610F8632-E62E-435E-944A-1E25395473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70BAE2-C3E4-4036-9199-AD02418B9CA8}" type="pres">
      <dgm:prSet presAssocID="{262E0B77-F6ED-40EC-AA23-4CD0EBAA9150}" presName="spacer" presStyleCnt="0"/>
      <dgm:spPr/>
    </dgm:pt>
    <dgm:pt modelId="{D16C2DA1-A287-4899-A4CD-76371546D9DA}" type="pres">
      <dgm:prSet presAssocID="{62F38A42-71FE-4A1B-AFBD-F4F56D40C42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F85710B-5E1C-4513-AF79-5E030A082DC6}" srcId="{CC518DD5-9E69-456D-AA44-AB0479FE73DE}" destId="{62F38A42-71FE-4A1B-AFBD-F4F56D40C422}" srcOrd="1" destOrd="0" parTransId="{752E998E-DC27-479F-AB3D-D5F4F4E19B7B}" sibTransId="{71F354F3-1083-4179-8B06-28E03CDF9B5A}"/>
    <dgm:cxn modelId="{CCF5CD0F-2983-42A3-BAF3-E6EB0CB9AD3F}" srcId="{CC518DD5-9E69-456D-AA44-AB0479FE73DE}" destId="{610F8632-E62E-435E-944A-1E2539547354}" srcOrd="0" destOrd="0" parTransId="{52675BD7-8DA9-443C-AC89-A8222DFCFAD1}" sibTransId="{262E0B77-F6ED-40EC-AA23-4CD0EBAA9150}"/>
    <dgm:cxn modelId="{9FDC6339-C2CF-46D1-8F3F-39236CF24F56}" type="presOf" srcId="{62F38A42-71FE-4A1B-AFBD-F4F56D40C422}" destId="{D16C2DA1-A287-4899-A4CD-76371546D9DA}" srcOrd="0" destOrd="0" presId="urn:microsoft.com/office/officeart/2005/8/layout/vList2"/>
    <dgm:cxn modelId="{B71B4C86-2862-4C61-9A11-6CD3EE72C55F}" type="presOf" srcId="{CC518DD5-9E69-456D-AA44-AB0479FE73DE}" destId="{CEDB66AC-ED27-4103-90EE-4A43B22D9640}" srcOrd="0" destOrd="0" presId="urn:microsoft.com/office/officeart/2005/8/layout/vList2"/>
    <dgm:cxn modelId="{24675E9E-CCFA-4C9A-9574-614048974EC9}" type="presOf" srcId="{610F8632-E62E-435E-944A-1E2539547354}" destId="{06163143-AA36-4C04-921D-80A62C807DD4}" srcOrd="0" destOrd="0" presId="urn:microsoft.com/office/officeart/2005/8/layout/vList2"/>
    <dgm:cxn modelId="{88B2B7BE-5C01-4C46-9F94-C242E29BCDF4}" type="presParOf" srcId="{CEDB66AC-ED27-4103-90EE-4A43B22D9640}" destId="{06163143-AA36-4C04-921D-80A62C807DD4}" srcOrd="0" destOrd="0" presId="urn:microsoft.com/office/officeart/2005/8/layout/vList2"/>
    <dgm:cxn modelId="{8757670A-9813-44AF-9519-AE861A14E3D3}" type="presParOf" srcId="{CEDB66AC-ED27-4103-90EE-4A43B22D9640}" destId="{B670BAE2-C3E4-4036-9199-AD02418B9CA8}" srcOrd="1" destOrd="0" presId="urn:microsoft.com/office/officeart/2005/8/layout/vList2"/>
    <dgm:cxn modelId="{BA7359A8-DA74-4913-BC5C-A24609449F05}" type="presParOf" srcId="{CEDB66AC-ED27-4103-90EE-4A43B22D9640}" destId="{D16C2DA1-A287-4899-A4CD-76371546D9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63143-AA36-4C04-921D-80A62C807DD4}">
      <dsp:nvSpPr>
        <dsp:cNvPr id="0" name=""/>
        <dsp:cNvSpPr/>
      </dsp:nvSpPr>
      <dsp:spPr>
        <a:xfrm>
          <a:off x="0" y="875190"/>
          <a:ext cx="6628804" cy="1521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Home</a:t>
          </a:r>
        </a:p>
      </dsp:txBody>
      <dsp:txXfrm>
        <a:off x="74249" y="949439"/>
        <a:ext cx="6480306" cy="1372502"/>
      </dsp:txXfrm>
    </dsp:sp>
    <dsp:sp modelId="{D16C2DA1-A287-4899-A4CD-76371546D9DA}">
      <dsp:nvSpPr>
        <dsp:cNvPr id="0" name=""/>
        <dsp:cNvSpPr/>
      </dsp:nvSpPr>
      <dsp:spPr>
        <a:xfrm>
          <a:off x="0" y="2583390"/>
          <a:ext cx="6628804" cy="1521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Safe</a:t>
          </a:r>
        </a:p>
      </dsp:txBody>
      <dsp:txXfrm>
        <a:off x="74249" y="2657639"/>
        <a:ext cx="6480306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C907-01CA-422F-8A92-7F13646B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98ECC-FCDD-41DE-9105-281E88B38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F9A12-0B2E-41A9-986C-CBB09CA2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5FC23-2A10-4B62-99F9-F1DD79AE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0B7A4-A7BC-4C8B-8DD7-E820499C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F9B80-7557-4D4B-8E69-94112A8A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F49E-158E-49A2-985F-52787A06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D2765-C888-473E-BFCF-3FC6F7AD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A32A-1D47-48A5-B58E-61EA61F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A28E-2229-4E53-8939-16874F38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5F79-F8E3-4A10-A5DD-9864CEDB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84020-5D1B-449A-9A46-80CD70CE9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135B0-85BA-4A56-9642-7EF4A3D9B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C9AE-0EA3-4B5E-B4A2-DD0E156D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2C747-6F48-4B1A-A84C-DA872795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335E2-BAD3-415C-BCBC-5E0819BB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255A-2BCF-4271-91E4-7C9D8F7C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84E6B-A467-4F88-AE46-0D755BCFA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7559-0374-4A75-9266-86A32FAC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504B-F9EE-4220-B655-51903AB2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D797-8A84-4BCF-BB06-2F2D3521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5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9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4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645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5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2646-F13F-44EC-8F07-44B251E3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D340-2228-40A0-A43E-F1D36061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0E312-5CAE-424A-A416-80C0D6BD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1825-7E1A-4F21-9E61-B1A917B1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68F3-F59E-4FFD-892E-79414BE1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A9A9-2BFD-4790-9DF8-234F7DA5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B2B31-3306-49A7-86CB-B7847817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DEF1A-1AFE-4B11-B6EC-4A6571BB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6454-C5EA-4F78-BE52-BA07F95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B62C3-AAC8-4981-89A3-30427DD2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9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650-41B4-43A4-B1D8-89FF5EA2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B63B1-7A98-4C0F-92B8-46A96916A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A77A2-EA90-4D65-ACF5-802E79090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785AF-2E27-440A-AAEC-D70618F5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482F0-B898-4814-B522-F94B4495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72A62-6057-4C34-BD45-1D03A429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7606-C8B6-4F2B-8E1D-EF9A0241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351BC-FC94-4EAB-A623-CFD06CBA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3300D-782E-48D1-9768-E703D37ED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A5F97-8DD1-4EF5-8388-EEDE49EC2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2B39B-C4AA-44C5-974F-1BA3E116B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37298-A1AF-4C82-9C27-A94ADC18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7719B-35E5-4B83-B11B-893D4325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D3FD5-4BE1-411C-9B1D-D277B16A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403-A032-4EC3-B233-123DED15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3EC48-4A71-4FA8-A438-F908B262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A37A8-7B0C-4758-9673-C8E22EB1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6FCF6-2B73-414C-ACD3-81E6BAC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57FED-7C87-4753-A03B-21711F97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A8DC5-0A4C-40E2-B4E0-462C161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1A9C1-745F-4B61-989B-AA3739CD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ED54-1B74-406E-8B31-43E00F27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BA06-662A-418F-9145-07EEEFB75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5795A-7595-4353-9743-907D421A4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713E-3BC8-4750-A14C-A1CE1B24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EAECF-F7F0-4C83-9250-BB05B10A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8BC65-79C4-4033-9D70-82DD8EE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902EC-04FC-4AE6-94F8-E61F7A00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C996-1640-4A19-A00C-C588E30A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AE33D-7BDA-455B-9602-FA1ABA75F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E301-799A-48F5-BD4F-9B3EB7D98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B3F3-6AF8-410C-8D36-BA671CDD5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hite, man, holding&#10;&#10;Description automatically generated">
            <a:extLst>
              <a:ext uri="{FF2B5EF4-FFF2-40B4-BE49-F238E27FC236}">
                <a16:creationId xmlns:a16="http://schemas.microsoft.com/office/drawing/2014/main" id="{074BA297-E05C-44A2-85C4-1B55539C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06" b="6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38D30-69C5-44AE-85F0-696978D7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Unit-3 </a:t>
            </a:r>
            <a:br>
              <a:rPr lang="en-US" dirty="0"/>
            </a:br>
            <a:r>
              <a:rPr lang="en-US" dirty="0"/>
              <a:t>ICT in Teaching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AFB2-37B8-4981-B16E-01397AD0A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By-Dr. Meena Sharma</a:t>
            </a:r>
          </a:p>
        </p:txBody>
      </p:sp>
    </p:spTree>
    <p:extLst>
      <p:ext uri="{BB962C8B-B14F-4D97-AF65-F5344CB8AC3E}">
        <p14:creationId xmlns:p14="http://schemas.microsoft.com/office/powerpoint/2010/main" val="148798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8702FD-4385-47D3-B96D-FC6A66C35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1" b="1837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0C4A6E-13D6-4D04-91A8-34DC56CC7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59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07638B-7902-4EEA-A2C5-788C5DC9A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7E3D1C-2F87-43B5-82DF-B42129132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5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1B320F-B8CC-447A-8148-F62A450DB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5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F4CF72-A625-4A1A-9EAD-1DA59C0E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r="1" b="4609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E76E8-3F2F-42E2-9950-D06475FC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765100-AC23-460B-9A81-B712C5B43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9011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D08405-60C9-4BFC-BDC9-B00D8F07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50816"/>
            <a:ext cx="6553545" cy="49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816B82E7-5B7F-4625-A7FD-E8BE8371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5CF4D3-F378-43C8-B4E8-4729CBE6D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1" b="566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41F8DA-B797-4F3C-AB3C-F93902B4D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43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2DBB93-5B10-44D2-9F6D-F2371F653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r="1" b="6316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, pin&#10;&#10;Description automatically generated">
            <a:extLst>
              <a:ext uri="{FF2B5EF4-FFF2-40B4-BE49-F238E27FC236}">
                <a16:creationId xmlns:a16="http://schemas.microsoft.com/office/drawing/2014/main" id="{17BEDA06-E75C-44C4-9E05-604C34F44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6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2D50F44-3B6C-4440-B106-02C8E0EEA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1" b="555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32B6E22A-3CF6-4894-A5E1-5F946AEA6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59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468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42B"/>
      </a:dk2>
      <a:lt2>
        <a:srgbClr val="E2E8E7"/>
      </a:lt2>
      <a:accent1>
        <a:srgbClr val="C696A1"/>
      </a:accent1>
      <a:accent2>
        <a:srgbClr val="BA8A7F"/>
      </a:accent2>
      <a:accent3>
        <a:srgbClr val="B8A07C"/>
      </a:accent3>
      <a:accent4>
        <a:srgbClr val="A6A772"/>
      </a:accent4>
      <a:accent5>
        <a:srgbClr val="98A980"/>
      </a:accent5>
      <a:accent6>
        <a:srgbClr val="7FAE77"/>
      </a:accent6>
      <a:hlink>
        <a:srgbClr val="568E8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Elephant</vt:lpstr>
      <vt:lpstr>Trebuchet MS</vt:lpstr>
      <vt:lpstr>Wingdings 3</vt:lpstr>
      <vt:lpstr>BrushVTI</vt:lpstr>
      <vt:lpstr>Office Theme</vt:lpstr>
      <vt:lpstr>Facet</vt:lpstr>
      <vt:lpstr>Unit-3  ICT in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Unit-3  ICT in Teaching</dc:title>
  <dc:creator>Shubham Sharma</dc:creator>
  <cp:lastModifiedBy>Shubham Sharma</cp:lastModifiedBy>
  <cp:revision>1</cp:revision>
  <dcterms:created xsi:type="dcterms:W3CDTF">2020-05-01T17:49:46Z</dcterms:created>
  <dcterms:modified xsi:type="dcterms:W3CDTF">2020-05-01T17:54:45Z</dcterms:modified>
</cp:coreProperties>
</file>